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am, Lisa R. Dr. (Fed)" userId="985cb7ec-d183-470c-94fe-3313dfca2358" providerId="ADAL" clId="{AA6659AF-657F-47E3-BD34-3F72A5E3FD1E}"/>
    <pc:docChg chg="delSld">
      <pc:chgData name="Karam, Lisa R. Dr. (Fed)" userId="985cb7ec-d183-470c-94fe-3313dfca2358" providerId="ADAL" clId="{AA6659AF-657F-47E3-BD34-3F72A5E3FD1E}" dt="2023-03-01T13:17:08.061" v="0" actId="47"/>
      <pc:docMkLst>
        <pc:docMk/>
      </pc:docMkLst>
      <pc:sldChg chg="del">
        <pc:chgData name="Karam, Lisa R. Dr. (Fed)" userId="985cb7ec-d183-470c-94fe-3313dfca2358" providerId="ADAL" clId="{AA6659AF-657F-47E3-BD34-3F72A5E3FD1E}" dt="2023-03-01T13:17:08.061" v="0" actId="47"/>
        <pc:sldMkLst>
          <pc:docMk/>
          <pc:sldMk cId="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F6CC3-358F-4B03-BEE3-65357C2465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85AA3-8C74-4EA7-B71F-9ED1EB04F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52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3D962-C31F-4617-B291-2101DE7D2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2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CCEE-682E-4E56-A69E-6E98E1693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10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5B3D-9FD9-4A52-AC9A-1B96A50D1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2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2A87-C79A-4AD4-96BA-94832AFBA1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6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465FE-1BF1-491F-BE34-C80EC5B0F5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DB5D-6159-4E96-AF05-4E7FA3211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19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42E91-DB65-46A7-BD70-B71AD61DFD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3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D07C-E808-449D-AE62-8169D741D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92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4A8A-B195-4157-A2FB-31500E87FE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019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CDF184F-F43C-4447-931B-A4737E4C77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6769100" cy="1209675"/>
          </a:xfrm>
        </p:spPr>
        <p:txBody>
          <a:bodyPr/>
          <a:lstStyle/>
          <a:p>
            <a:pPr eaLnBrk="1" hangingPunct="1"/>
            <a:r>
              <a:rPr lang="en-GB" sz="2800" b="1">
                <a:solidFill>
                  <a:srgbClr val="0000C0"/>
                </a:solidFill>
              </a:rPr>
              <a:t>Title of the contribution</a:t>
            </a:r>
            <a:br>
              <a:rPr lang="en-GB" sz="2800" b="1"/>
            </a:br>
            <a:r>
              <a:rPr lang="en-GB" sz="2400"/>
              <a:t>Name(s) of the author(s)</a:t>
            </a:r>
            <a:br>
              <a:rPr lang="en-GB" sz="2400"/>
            </a:br>
            <a:r>
              <a:rPr lang="en-GB" sz="2000"/>
              <a:t>Institution(s) (abbreviated)</a:t>
            </a:r>
            <a:endParaRPr lang="en-GB" sz="2000" b="1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744663"/>
            <a:ext cx="6202362" cy="3700462"/>
          </a:xfrm>
        </p:spPr>
        <p:txBody>
          <a:bodyPr/>
          <a:lstStyle/>
          <a:p>
            <a:pPr eaLnBrk="1" hangingPunct="1"/>
            <a:r>
              <a:rPr lang="en-GB" sz="2400" dirty="0"/>
              <a:t>Important points stressed by bullets</a:t>
            </a:r>
          </a:p>
          <a:p>
            <a:pPr lvl="1" eaLnBrk="1" hangingPunct="1"/>
            <a:r>
              <a:rPr lang="en-GB" sz="2000" dirty="0"/>
              <a:t>sub-items indicated by indents</a:t>
            </a:r>
          </a:p>
          <a:p>
            <a:pPr eaLnBrk="1" hangingPunct="1"/>
            <a:r>
              <a:rPr lang="en-GB" sz="2400" dirty="0"/>
              <a:t>Maximum number of bullets = 6</a:t>
            </a:r>
          </a:p>
          <a:p>
            <a:pPr eaLnBrk="1" hangingPunct="1"/>
            <a:r>
              <a:rPr lang="en-GB" sz="2400" dirty="0"/>
              <a:t>Adequate size of letters (not too small)</a:t>
            </a:r>
          </a:p>
          <a:p>
            <a:pPr eaLnBrk="1" hangingPunct="1"/>
            <a:r>
              <a:rPr lang="en-GB" sz="2400" dirty="0"/>
              <a:t>Time for presentation by the session chairperson is maximum 2 minutes</a:t>
            </a:r>
          </a:p>
          <a:p>
            <a:pPr eaLnBrk="1" hangingPunct="1"/>
            <a:r>
              <a:rPr lang="en-GB" sz="2400" dirty="0"/>
              <a:t>etc.</a:t>
            </a:r>
          </a:p>
          <a:p>
            <a:pPr lvl="1" eaLnBrk="1" hangingPunct="1"/>
            <a:r>
              <a:rPr lang="en-GB" sz="2000" dirty="0"/>
              <a:t>sub-item etc. (letters not smaller than font 20)</a:t>
            </a:r>
          </a:p>
          <a:p>
            <a:pPr eaLnBrk="1" hangingPunct="1"/>
            <a:r>
              <a:rPr lang="en-GB" sz="2400" dirty="0"/>
              <a:t>etc. (last bullet)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983413" y="1687513"/>
            <a:ext cx="17653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2400" b="1">
                <a:solidFill>
                  <a:srgbClr val="FF0000"/>
                </a:solidFill>
              </a:rPr>
              <a:t>Poster xxx</a:t>
            </a: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323850" y="1412875"/>
            <a:ext cx="8712200" cy="0"/>
          </a:xfrm>
          <a:prstGeom prst="line">
            <a:avLst/>
          </a:prstGeom>
          <a:noFill/>
          <a:ln w="28575">
            <a:solidFill>
              <a:srgbClr val="000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4" name="Line 11"/>
          <p:cNvSpPr>
            <a:spLocks noChangeShapeType="1"/>
          </p:cNvSpPr>
          <p:nvPr/>
        </p:nvSpPr>
        <p:spPr bwMode="auto">
          <a:xfrm>
            <a:off x="323850" y="5733256"/>
            <a:ext cx="8640763" cy="0"/>
          </a:xfrm>
          <a:prstGeom prst="line">
            <a:avLst/>
          </a:prstGeom>
          <a:noFill/>
          <a:ln w="28575">
            <a:solidFill>
              <a:srgbClr val="000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3203848" y="6165850"/>
            <a:ext cx="44117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sz="1600" b="1" dirty="0">
                <a:solidFill>
                  <a:srgbClr val="0000C0"/>
                </a:solidFill>
              </a:rPr>
              <a:t>Session: </a:t>
            </a:r>
            <a:r>
              <a:rPr lang="ro-RO" sz="1600" b="1" dirty="0">
                <a:solidFill>
                  <a:srgbClr val="0000C0"/>
                </a:solidFill>
              </a:rPr>
              <a:t>.....</a:t>
            </a:r>
            <a:r>
              <a:rPr lang="ro-RO" sz="1600" b="1" i="1" dirty="0" err="1">
                <a:solidFill>
                  <a:srgbClr val="FF0000"/>
                </a:solidFill>
              </a:rPr>
              <a:t>please</a:t>
            </a:r>
            <a:r>
              <a:rPr lang="ro-RO" sz="1600" b="1" i="1" dirty="0">
                <a:solidFill>
                  <a:srgbClr val="FF0000"/>
                </a:solidFill>
              </a:rPr>
              <a:t>, </a:t>
            </a:r>
            <a:r>
              <a:rPr lang="ro-RO" sz="1600" b="1" i="1" dirty="0" err="1">
                <a:solidFill>
                  <a:srgbClr val="FF0000"/>
                </a:solidFill>
              </a:rPr>
              <a:t>fill</a:t>
            </a:r>
            <a:r>
              <a:rPr lang="ro-RO" sz="1600" b="1" i="1" dirty="0">
                <a:solidFill>
                  <a:srgbClr val="FF0000"/>
                </a:solidFill>
              </a:rPr>
              <a:t>-in </a:t>
            </a:r>
            <a:r>
              <a:rPr lang="ro-RO" sz="1600" b="1" i="1" dirty="0" err="1">
                <a:solidFill>
                  <a:srgbClr val="FF0000"/>
                </a:solidFill>
              </a:rPr>
              <a:t>the</a:t>
            </a:r>
            <a:r>
              <a:rPr lang="ro-RO" sz="1600" b="1" i="1" dirty="0">
                <a:solidFill>
                  <a:srgbClr val="FF0000"/>
                </a:solidFill>
              </a:rPr>
              <a:t> </a:t>
            </a:r>
            <a:r>
              <a:rPr lang="ro-RO" sz="1600" b="1" i="1" dirty="0" err="1">
                <a:solidFill>
                  <a:srgbClr val="FF0000"/>
                </a:solidFill>
              </a:rPr>
              <a:t>session</a:t>
            </a:r>
            <a:r>
              <a:rPr lang="ro-RO" sz="1600" b="1" i="1" dirty="0">
                <a:solidFill>
                  <a:srgbClr val="FF0000"/>
                </a:solidFill>
              </a:rPr>
              <a:t> </a:t>
            </a:r>
            <a:r>
              <a:rPr lang="ro-RO" sz="1600" b="1" i="1" dirty="0" err="1">
                <a:solidFill>
                  <a:srgbClr val="FF0000"/>
                </a:solidFill>
              </a:rPr>
              <a:t>name</a:t>
            </a:r>
            <a:endParaRPr lang="en-GB" sz="1600" b="1" i="1" dirty="0">
              <a:solidFill>
                <a:srgbClr val="FF0000"/>
              </a:solidFill>
            </a:endParaRPr>
          </a:p>
        </p:txBody>
      </p:sp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7138988" y="280988"/>
            <a:ext cx="1536700" cy="9350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Logo of your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institution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sz="1800"/>
              <a:t>(if you wish)</a:t>
            </a:r>
          </a:p>
        </p:txBody>
      </p:sp>
      <p:sp>
        <p:nvSpPr>
          <p:cNvPr id="16" name="Rechteck 15"/>
          <p:cNvSpPr/>
          <p:nvPr/>
        </p:nvSpPr>
        <p:spPr>
          <a:xfrm>
            <a:off x="6659563" y="2360613"/>
            <a:ext cx="2232025" cy="294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58" name="Textfeld 4"/>
          <p:cNvSpPr txBox="1">
            <a:spLocks noChangeArrowheads="1"/>
          </p:cNvSpPr>
          <p:nvPr/>
        </p:nvSpPr>
        <p:spPr bwMode="auto">
          <a:xfrm>
            <a:off x="7019925" y="3575050"/>
            <a:ext cx="1582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sz="1800"/>
              <a:t>Photo of the poster presenter</a:t>
            </a:r>
            <a:endParaRPr lang="en-US" sz="18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CA8389-151B-B821-0577-60F24ABD44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475" r="2760"/>
          <a:stretch/>
        </p:blipFill>
        <p:spPr>
          <a:xfrm>
            <a:off x="385763" y="5798451"/>
            <a:ext cx="2010723" cy="103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267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Title of the contribution Name(s) of the author(s) Institution(s) (abbreviated)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contribution Name(s) of the author(s) Institution(s) (abbreviated)</dc:title>
  <dc:creator>waetjuw</dc:creator>
  <cp:lastModifiedBy>Aurelian Luca</cp:lastModifiedBy>
  <cp:revision>13</cp:revision>
  <dcterms:created xsi:type="dcterms:W3CDTF">2013-03-11T17:26:09Z</dcterms:created>
  <dcterms:modified xsi:type="dcterms:W3CDTF">2023-03-02T06:00:56Z</dcterms:modified>
</cp:coreProperties>
</file>